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73" r:id="rId5"/>
    <p:sldId id="259" r:id="rId6"/>
    <p:sldId id="264" r:id="rId7"/>
    <p:sldId id="265" r:id="rId8"/>
    <p:sldId id="266" r:id="rId9"/>
    <p:sldId id="260" r:id="rId10"/>
    <p:sldId id="267" r:id="rId11"/>
    <p:sldId id="268" r:id="rId12"/>
    <p:sldId id="261" r:id="rId13"/>
    <p:sldId id="262" r:id="rId14"/>
    <p:sldId id="269" r:id="rId15"/>
    <p:sldId id="272" r:id="rId16"/>
    <p:sldId id="270" r:id="rId17"/>
    <p:sldId id="271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73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61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7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6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689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26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558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828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708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09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243154-7DB2-497E-AB94-0CD72DF3CDA9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8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8499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Labyrinth</a:t>
            </a:r>
            <a:r>
              <a:rPr lang="nl-NL" dirty="0"/>
              <a:t> 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447875"/>
            <a:ext cx="9144000" cy="228180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Producer : Alieke</a:t>
            </a:r>
          </a:p>
          <a:p>
            <a:r>
              <a:rPr lang="en-US" dirty="0" err="1"/>
              <a:t>Plannings</a:t>
            </a:r>
            <a:r>
              <a:rPr lang="nl-NL" dirty="0"/>
              <a:t> manager : Alieke</a:t>
            </a:r>
          </a:p>
          <a:p>
            <a:r>
              <a:rPr lang="nl-NL" dirty="0"/>
              <a:t>Lead Artist : René</a:t>
            </a:r>
          </a:p>
          <a:p>
            <a:r>
              <a:rPr lang="nl-NL" dirty="0"/>
              <a:t>Lead </a:t>
            </a:r>
            <a:r>
              <a:rPr lang="nl-NL" dirty="0" err="1"/>
              <a:t>Deveveloper</a:t>
            </a:r>
            <a:r>
              <a:rPr lang="nl-NL" dirty="0"/>
              <a:t> : </a:t>
            </a:r>
            <a:r>
              <a:rPr lang="nl-NL" dirty="0" err="1"/>
              <a:t>Faf</a:t>
            </a:r>
            <a:endParaRPr lang="nl-NL" dirty="0"/>
          </a:p>
          <a:p>
            <a:r>
              <a:rPr lang="nl-NL" dirty="0"/>
              <a:t>User </a:t>
            </a:r>
            <a:r>
              <a:rPr lang="nl-NL" dirty="0" err="1"/>
              <a:t>Experience</a:t>
            </a:r>
            <a:r>
              <a:rPr lang="nl-NL" dirty="0"/>
              <a:t> : Lara</a:t>
            </a:r>
          </a:p>
        </p:txBody>
      </p:sp>
    </p:spTree>
    <p:extLst>
      <p:ext uri="{BB962C8B-B14F-4D97-AF65-F5344CB8AC3E}">
        <p14:creationId xmlns:p14="http://schemas.microsoft.com/office/powerpoint/2010/main" val="255656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56303"/>
          </a:xfrm>
        </p:spPr>
        <p:txBody>
          <a:bodyPr/>
          <a:lstStyle/>
          <a:p>
            <a:r>
              <a:rPr lang="nl-NL" dirty="0"/>
              <a:t>Organisatie - </a:t>
            </a:r>
            <a:r>
              <a:rPr lang="nl-NL" dirty="0" err="1"/>
              <a:t>Repository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Git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Source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Git shell</a:t>
            </a:r>
          </a:p>
        </p:txBody>
      </p:sp>
    </p:spTree>
    <p:extLst>
      <p:ext uri="{BB962C8B-B14F-4D97-AF65-F5344CB8AC3E}">
        <p14:creationId xmlns:p14="http://schemas.microsoft.com/office/powerpoint/2010/main" val="46282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39525"/>
          </a:xfrm>
        </p:spPr>
        <p:txBody>
          <a:bodyPr/>
          <a:lstStyle/>
          <a:p>
            <a:r>
              <a:rPr lang="nl-NL" dirty="0"/>
              <a:t>Organisatie - Sources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333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Functioneel concept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dirty="0"/>
              <a:t>Controls</a:t>
            </a:r>
          </a:p>
          <a:p>
            <a:pPr lvl="1"/>
            <a:r>
              <a:rPr lang="nl-NL" dirty="0"/>
              <a:t>Camera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 err="1"/>
              <a:t>Player</a:t>
            </a:r>
            <a:r>
              <a:rPr lang="nl-NL" dirty="0"/>
              <a:t> </a:t>
            </a:r>
            <a:r>
              <a:rPr lang="nl-NL" dirty="0" err="1"/>
              <a:t>Abilities</a:t>
            </a:r>
            <a:endParaRPr lang="nl-NL" dirty="0"/>
          </a:p>
          <a:p>
            <a:pPr lvl="1"/>
            <a:r>
              <a:rPr lang="nl-NL" dirty="0"/>
              <a:t>Level Design</a:t>
            </a:r>
          </a:p>
          <a:p>
            <a:pPr lvl="1"/>
            <a:r>
              <a:rPr lang="nl-NL" dirty="0"/>
              <a:t>GUI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602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Grafisch concept - </a:t>
            </a:r>
            <a:r>
              <a:rPr lang="nl-NL" dirty="0" err="1"/>
              <a:t>Character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9972802"/>
              </p:ext>
            </p:extLst>
          </p:nvPr>
        </p:nvGraphicFramePr>
        <p:xfrm>
          <a:off x="7791695" y="1360415"/>
          <a:ext cx="3827058" cy="2194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fbeelding" r:id="rId3" imgW="0" imgH="0" progId="StaticMetafile">
                  <p:embed/>
                </p:oleObj>
              </mc:Choice>
              <mc:Fallback>
                <p:oleObj name="Afbeelding" r:id="rId3" imgW="0" imgH="0" progId="StaticMetafile">
                  <p:embed/>
                  <p:pic>
                    <p:nvPicPr>
                      <p:cNvPr id="0" name="rectole000000000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1695" y="1360415"/>
                        <a:ext cx="3827058" cy="21941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45952" y="2133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02052"/>
              </p:ext>
            </p:extLst>
          </p:nvPr>
        </p:nvGraphicFramePr>
        <p:xfrm>
          <a:off x="7791695" y="3518463"/>
          <a:ext cx="3644772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Afbeelding" r:id="rId5" imgW="0" imgH="0" progId="StaticMetafile">
                  <p:embed/>
                </p:oleObj>
              </mc:Choice>
              <mc:Fallback>
                <p:oleObj name="Afbeelding" r:id="rId5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1695" y="3518463"/>
                        <a:ext cx="3644772" cy="2295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063692" y="24831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9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0338983"/>
              </p:ext>
            </p:extLst>
          </p:nvPr>
        </p:nvGraphicFramePr>
        <p:xfrm>
          <a:off x="3671023" y="1301053"/>
          <a:ext cx="4133536" cy="225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Afbeelding" r:id="rId7" imgW="0" imgH="0" progId="StaticMetafile">
                  <p:embed/>
                </p:oleObj>
              </mc:Choice>
              <mc:Fallback>
                <p:oleObj name="Afbeelding" r:id="rId7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023" y="1301053"/>
                        <a:ext cx="4133536" cy="22539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063692" y="24831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3162361"/>
              </p:ext>
            </p:extLst>
          </p:nvPr>
        </p:nvGraphicFramePr>
        <p:xfrm>
          <a:off x="3671023" y="3555514"/>
          <a:ext cx="4120672" cy="2263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Afbeelding" r:id="rId9" imgW="0" imgH="0" progId="StaticMetafile">
                  <p:embed/>
                </p:oleObj>
              </mc:Choice>
              <mc:Fallback>
                <p:oleObj name="Afbeelding" r:id="rId9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023" y="3555514"/>
                        <a:ext cx="4120672" cy="226322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8303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29801"/>
          </a:xfrm>
        </p:spPr>
        <p:txBody>
          <a:bodyPr/>
          <a:lstStyle/>
          <a:p>
            <a:r>
              <a:rPr lang="nl-NL" dirty="0"/>
              <a:t>Grafisch concept - </a:t>
            </a:r>
            <a:r>
              <a:rPr lang="nl-NL" dirty="0" err="1"/>
              <a:t>Enemies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880633"/>
            <a:ext cx="7756654" cy="4293183"/>
          </a:xfr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627303" y="5201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742024"/>
              </p:ext>
            </p:extLst>
          </p:nvPr>
        </p:nvGraphicFramePr>
        <p:xfrm>
          <a:off x="7835317" y="1718366"/>
          <a:ext cx="4356683" cy="2237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Afbeelding" r:id="rId4" imgW="0" imgH="0" progId="StaticMetafile">
                  <p:embed/>
                </p:oleObj>
              </mc:Choice>
              <mc:Fallback>
                <p:oleObj name="Afbeelding" r:id="rId4" imgW="0" imgH="0" progId="StaticMetafile">
                  <p:embed/>
                  <p:pic>
                    <p:nvPicPr>
                      <p:cNvPr id="0" name="rectole000000000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317" y="1718366"/>
                        <a:ext cx="4356683" cy="223739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516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5038"/>
          </a:xfrm>
        </p:spPr>
        <p:txBody>
          <a:bodyPr/>
          <a:lstStyle/>
          <a:p>
            <a:r>
              <a:rPr lang="nl-NL" dirty="0"/>
              <a:t>Grafisch concept - </a:t>
            </a:r>
            <a:r>
              <a:rPr lang="nl-NL" dirty="0" err="1"/>
              <a:t>Enemies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8" y="1773539"/>
            <a:ext cx="7959013" cy="4499934"/>
          </a:xfrm>
        </p:spPr>
      </p:pic>
    </p:spTree>
    <p:extLst>
      <p:ext uri="{BB962C8B-B14F-4D97-AF65-F5344CB8AC3E}">
        <p14:creationId xmlns:p14="http://schemas.microsoft.com/office/powerpoint/2010/main" val="2271345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2689"/>
          </a:xfrm>
        </p:spPr>
        <p:txBody>
          <a:bodyPr/>
          <a:lstStyle/>
          <a:p>
            <a:r>
              <a:rPr lang="nl-NL" dirty="0"/>
              <a:t>Grafisch concept - Environment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7" y="1307914"/>
            <a:ext cx="5935523" cy="3338732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73827"/>
            <a:ext cx="5895078" cy="32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0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46579"/>
          </a:xfrm>
        </p:spPr>
        <p:txBody>
          <a:bodyPr/>
          <a:lstStyle/>
          <a:p>
            <a:r>
              <a:rPr lang="nl-NL" dirty="0"/>
              <a:t>Grafisch concept - GUI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23" y="1233182"/>
            <a:ext cx="8752113" cy="4923064"/>
          </a:xfrm>
        </p:spPr>
      </p:pic>
    </p:spTree>
    <p:extLst>
      <p:ext uri="{BB962C8B-B14F-4D97-AF65-F5344CB8AC3E}">
        <p14:creationId xmlns:p14="http://schemas.microsoft.com/office/powerpoint/2010/main" val="1537315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Technisch concept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•"/>
            </a:pPr>
            <a:r>
              <a:rPr lang="nl-NL" dirty="0"/>
              <a:t>Camera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nl-NL" dirty="0" err="1"/>
              <a:t>Enemies</a:t>
            </a:r>
            <a:endParaRPr lang="nl-NL" dirty="0"/>
          </a:p>
          <a:p>
            <a:pPr>
              <a:buFont typeface="Calibri" panose="020F0502020204030204" pitchFamily="34" charset="0"/>
              <a:buChar char="•"/>
            </a:pPr>
            <a:r>
              <a:rPr lang="nl-NL" dirty="0" err="1"/>
              <a:t>Player</a:t>
            </a:r>
            <a:r>
              <a:rPr lang="nl-NL" dirty="0"/>
              <a:t> </a:t>
            </a:r>
            <a:r>
              <a:rPr lang="nl-NL" dirty="0" err="1"/>
              <a:t>abilities</a:t>
            </a:r>
            <a:endParaRPr lang="nl-NL" dirty="0"/>
          </a:p>
          <a:p>
            <a:pPr>
              <a:buFont typeface="Calibri" panose="020F0502020204030204" pitchFamily="34" charset="0"/>
              <a:buChar char="•"/>
            </a:pPr>
            <a:r>
              <a:rPr lang="nl-NL" dirty="0"/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176795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64025"/>
          </a:xfrm>
        </p:spPr>
        <p:txBody>
          <a:bodyPr/>
          <a:lstStyle/>
          <a:p>
            <a:r>
              <a:rPr lang="nl-NL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753298"/>
            <a:ext cx="10515600" cy="4555223"/>
          </a:xfrm>
        </p:spPr>
        <p:txBody>
          <a:bodyPr numCol="2">
            <a:normAutofit fontScale="92500" lnSpcReduction="20000"/>
          </a:bodyPr>
          <a:lstStyle/>
          <a:p>
            <a:r>
              <a:rPr lang="nl-NL" dirty="0"/>
              <a:t>Concept</a:t>
            </a:r>
          </a:p>
          <a:p>
            <a:pPr lvl="1"/>
            <a:r>
              <a:rPr lang="nl-NL" dirty="0"/>
              <a:t>Story</a:t>
            </a:r>
          </a:p>
          <a:p>
            <a:pPr lvl="1"/>
            <a:r>
              <a:rPr lang="nl-NL" dirty="0"/>
              <a:t>Flow </a:t>
            </a:r>
            <a:r>
              <a:rPr lang="nl-NL" dirty="0" err="1"/>
              <a:t>chart</a:t>
            </a:r>
            <a:endParaRPr lang="nl-NL" dirty="0"/>
          </a:p>
          <a:p>
            <a:r>
              <a:rPr lang="nl-NL" dirty="0"/>
              <a:t>Planning</a:t>
            </a:r>
          </a:p>
          <a:p>
            <a:pPr lvl="1"/>
            <a:r>
              <a:rPr lang="nl-NL" dirty="0"/>
              <a:t>Uren </a:t>
            </a:r>
            <a:r>
              <a:rPr lang="nl-NL" dirty="0" err="1"/>
              <a:t>regristratie</a:t>
            </a:r>
            <a:endParaRPr lang="nl-NL" dirty="0"/>
          </a:p>
          <a:p>
            <a:pPr lvl="1"/>
            <a:r>
              <a:rPr lang="nl-NL" dirty="0"/>
              <a:t>Assetlist </a:t>
            </a:r>
          </a:p>
          <a:p>
            <a:pPr lvl="1"/>
            <a:r>
              <a:rPr lang="nl-NL" dirty="0"/>
              <a:t>Planning</a:t>
            </a:r>
          </a:p>
          <a:p>
            <a:pPr lvl="1"/>
            <a:r>
              <a:rPr lang="nl-NL" dirty="0" err="1"/>
              <a:t>Trello</a:t>
            </a:r>
            <a:endParaRPr lang="nl-NL" dirty="0"/>
          </a:p>
          <a:p>
            <a:r>
              <a:rPr lang="nl-NL" dirty="0"/>
              <a:t>Organisatie</a:t>
            </a:r>
          </a:p>
          <a:p>
            <a:pPr lvl="1"/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</a:t>
            </a:r>
            <a:endParaRPr lang="nl-NL" dirty="0"/>
          </a:p>
          <a:p>
            <a:pPr lvl="1"/>
            <a:r>
              <a:rPr lang="nl-NL" dirty="0" err="1"/>
              <a:t>Repository</a:t>
            </a:r>
            <a:endParaRPr lang="nl-NL" dirty="0"/>
          </a:p>
          <a:p>
            <a:pPr lvl="1"/>
            <a:r>
              <a:rPr lang="nl-NL" dirty="0"/>
              <a:t>Sources</a:t>
            </a:r>
          </a:p>
          <a:p>
            <a:r>
              <a:rPr lang="nl-NL" dirty="0"/>
              <a:t>Functioneel concept</a:t>
            </a:r>
          </a:p>
          <a:p>
            <a:pPr lvl="1"/>
            <a:r>
              <a:rPr lang="nl-NL" dirty="0"/>
              <a:t>Controls</a:t>
            </a:r>
          </a:p>
          <a:p>
            <a:pPr lvl="1"/>
            <a:r>
              <a:rPr lang="nl-NL" dirty="0"/>
              <a:t>Camera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 err="1"/>
              <a:t>Player</a:t>
            </a:r>
            <a:r>
              <a:rPr lang="nl-NL" dirty="0"/>
              <a:t> </a:t>
            </a:r>
            <a:r>
              <a:rPr lang="nl-NL" dirty="0" err="1"/>
              <a:t>abilities</a:t>
            </a:r>
            <a:endParaRPr lang="nl-NL" dirty="0"/>
          </a:p>
          <a:p>
            <a:pPr lvl="1"/>
            <a:r>
              <a:rPr lang="nl-NL" dirty="0"/>
              <a:t>Levels design</a:t>
            </a:r>
          </a:p>
          <a:p>
            <a:pPr lvl="1"/>
            <a:r>
              <a:rPr lang="nl-NL" dirty="0"/>
              <a:t>GUI</a:t>
            </a:r>
          </a:p>
          <a:p>
            <a:r>
              <a:rPr lang="nl-NL" dirty="0"/>
              <a:t>Grafisch concept</a:t>
            </a:r>
          </a:p>
          <a:p>
            <a:pPr lvl="1"/>
            <a:r>
              <a:rPr lang="nl-NL" dirty="0" err="1"/>
              <a:t>Character</a:t>
            </a:r>
            <a:endParaRPr lang="nl-NL" dirty="0"/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Environment</a:t>
            </a:r>
          </a:p>
          <a:p>
            <a:pPr lvl="1"/>
            <a:r>
              <a:rPr lang="nl-NL" dirty="0"/>
              <a:t>GUI</a:t>
            </a:r>
          </a:p>
          <a:p>
            <a:pPr lvl="1"/>
            <a:r>
              <a:rPr lang="nl-NL" dirty="0"/>
              <a:t>Resource budget</a:t>
            </a:r>
          </a:p>
          <a:p>
            <a:r>
              <a:rPr lang="nl-NL" dirty="0"/>
              <a:t>Technisch concept</a:t>
            </a:r>
          </a:p>
          <a:p>
            <a:pPr lvl="1"/>
            <a:r>
              <a:rPr lang="nl-NL" dirty="0"/>
              <a:t>Camera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 err="1"/>
              <a:t>Player</a:t>
            </a:r>
            <a:r>
              <a:rPr lang="nl-NL" dirty="0"/>
              <a:t> </a:t>
            </a:r>
            <a:r>
              <a:rPr lang="nl-NL" dirty="0" err="1"/>
              <a:t>abilities</a:t>
            </a:r>
            <a:endParaRPr lang="nl-NL" dirty="0"/>
          </a:p>
          <a:p>
            <a:pPr lvl="1"/>
            <a:r>
              <a:rPr lang="nl-NL" dirty="0"/>
              <a:t>GUI</a:t>
            </a:r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448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9467"/>
          </a:xfrm>
        </p:spPr>
        <p:txBody>
          <a:bodyPr/>
          <a:lstStyle/>
          <a:p>
            <a:r>
              <a:rPr lang="nl-NL" dirty="0"/>
              <a:t>Concept - Story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412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2355"/>
          </a:xfrm>
        </p:spPr>
        <p:txBody>
          <a:bodyPr/>
          <a:lstStyle/>
          <a:p>
            <a:r>
              <a:rPr lang="nl-NL" dirty="0"/>
              <a:t>Concept – Game </a:t>
            </a:r>
            <a:r>
              <a:rPr lang="nl-NL" dirty="0" err="1"/>
              <a:t>progression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04" y="0"/>
            <a:ext cx="3750910" cy="6459903"/>
          </a:xfrm>
        </p:spPr>
      </p:pic>
    </p:spTree>
    <p:extLst>
      <p:ext uri="{BB962C8B-B14F-4D97-AF65-F5344CB8AC3E}">
        <p14:creationId xmlns:p14="http://schemas.microsoft.com/office/powerpoint/2010/main" val="154291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– Uren </a:t>
            </a:r>
            <a:r>
              <a:rPr lang="nl-NL" dirty="0" err="1"/>
              <a:t>regristratie</a:t>
            </a:r>
            <a:r>
              <a:rPr lang="nl-NL" dirty="0"/>
              <a:t> 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31" y="1680632"/>
            <a:ext cx="9978936" cy="2802055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96" y="3924584"/>
            <a:ext cx="4927134" cy="24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744"/>
          </a:xfrm>
        </p:spPr>
        <p:txBody>
          <a:bodyPr/>
          <a:lstStyle/>
          <a:p>
            <a:r>
              <a:rPr lang="nl-NL" dirty="0"/>
              <a:t>Planning - Assetlist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6" y="1213595"/>
            <a:ext cx="10246433" cy="4948119"/>
          </a:xfrm>
        </p:spPr>
      </p:pic>
    </p:spTree>
    <p:extLst>
      <p:ext uri="{BB962C8B-B14F-4D97-AF65-F5344CB8AC3E}">
        <p14:creationId xmlns:p14="http://schemas.microsoft.com/office/powerpoint/2010/main" val="334780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7522"/>
          </a:xfrm>
        </p:spPr>
        <p:txBody>
          <a:bodyPr/>
          <a:lstStyle/>
          <a:p>
            <a:r>
              <a:rPr lang="nl-NL" dirty="0"/>
              <a:t>Planning - planning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12" y="1234446"/>
            <a:ext cx="8271544" cy="5061492"/>
          </a:xfrm>
        </p:spPr>
      </p:pic>
    </p:spTree>
    <p:extLst>
      <p:ext uri="{BB962C8B-B14F-4D97-AF65-F5344CB8AC3E}">
        <p14:creationId xmlns:p14="http://schemas.microsoft.com/office/powerpoint/2010/main" val="160166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45243"/>
          </a:xfrm>
        </p:spPr>
        <p:txBody>
          <a:bodyPr/>
          <a:lstStyle/>
          <a:p>
            <a:r>
              <a:rPr lang="nl-NL" dirty="0"/>
              <a:t>Planning – </a:t>
            </a:r>
            <a:r>
              <a:rPr lang="nl-NL" dirty="0" err="1"/>
              <a:t>Trello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69" y="1031846"/>
            <a:ext cx="8862008" cy="5221125"/>
          </a:xfrm>
        </p:spPr>
      </p:pic>
    </p:spTree>
    <p:extLst>
      <p:ext uri="{BB962C8B-B14F-4D97-AF65-F5344CB8AC3E}">
        <p14:creationId xmlns:p14="http://schemas.microsoft.com/office/powerpoint/2010/main" val="141206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80135"/>
          </a:xfrm>
        </p:spPr>
        <p:txBody>
          <a:bodyPr/>
          <a:lstStyle/>
          <a:p>
            <a:r>
              <a:rPr lang="nl-NL" dirty="0"/>
              <a:t>Organisatie – </a:t>
            </a:r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Naamgeving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Mappen structuur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78237"/>
            <a:ext cx="10058400" cy="69398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37" y="3372222"/>
            <a:ext cx="2299722" cy="31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34175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TM02900769[[fn=Terugblik]]</Template>
  <TotalTime>98</TotalTime>
  <Words>138</Words>
  <Application>Microsoft Office PowerPoint</Application>
  <PresentationFormat>Breedbeeld</PresentationFormat>
  <Paragraphs>68</Paragraphs>
  <Slides>18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Terugblik</vt:lpstr>
      <vt:lpstr>Picture (Metafile)</vt:lpstr>
      <vt:lpstr>The Labyrinth </vt:lpstr>
      <vt:lpstr>Inleiding</vt:lpstr>
      <vt:lpstr>Concept - Story</vt:lpstr>
      <vt:lpstr>Concept – Game progression</vt:lpstr>
      <vt:lpstr>Planning – Uren regristratie </vt:lpstr>
      <vt:lpstr>Planning - Assetlist</vt:lpstr>
      <vt:lpstr>Planning - planning</vt:lpstr>
      <vt:lpstr>Planning – Trello</vt:lpstr>
      <vt:lpstr>Organisatie – Naming Convention</vt:lpstr>
      <vt:lpstr>Organisatie - Repository</vt:lpstr>
      <vt:lpstr>Organisatie - Sources</vt:lpstr>
      <vt:lpstr>Functioneel concept </vt:lpstr>
      <vt:lpstr>Grafisch concept - Character </vt:lpstr>
      <vt:lpstr>Grafisch concept - Enemies</vt:lpstr>
      <vt:lpstr>Grafisch concept - Enemies</vt:lpstr>
      <vt:lpstr>Grafisch concept - Environment</vt:lpstr>
      <vt:lpstr>Grafisch concept - GUI</vt:lpstr>
      <vt:lpstr>Technisch concept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Labyrinth</dc:title>
  <dc:creator>Alieke van der Lelie</dc:creator>
  <cp:lastModifiedBy>Alieke van der Lelie</cp:lastModifiedBy>
  <cp:revision>10</cp:revision>
  <dcterms:created xsi:type="dcterms:W3CDTF">2017-02-15T12:00:44Z</dcterms:created>
  <dcterms:modified xsi:type="dcterms:W3CDTF">2017-02-16T08:47:57Z</dcterms:modified>
</cp:coreProperties>
</file>